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everyone as they settle. Seller-led, funded by eBay.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room about AI notes. If anyone objects, no AI notes for that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3CD6E6"/>
                </a:solidFill>
              </a:rPr>
              <a:t>WELCOME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6600" b="1">
                <a:solidFill>
                  <a:srgbClr val="F4F2FF"/>
                </a:solidFill>
              </a:rPr>
              <a:t>Portsmouth seller meet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9184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B6B0D6"/>
                </a:solidFill>
              </a:rPr>
              <a:t>Learning, sharing and connecting — eBay business sellers chatting all things eBay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4805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B07CFF"/>
                </a:solidFill>
              </a:rPr>
              <a:t>Thursday 8 October · 12:00–16:00 · Maritime Room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HOUSEKEEPING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Before we start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Free parking on site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Fire exits and toilets — hosts will point them out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Light lunch at 13:15, tea and coffee all afternoon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Photos only with permission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Notes: we’ll ask the room before any AI note-taking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The afternoon at a glance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12:00  Welcome &amp; round the room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12:45  Topic 1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13:15  Lunch &amp; networking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14:00  Topic 2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14:40  Q&amp;A with eBay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15:20  Small-group swaps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F4F2FF"/>
                </a:solidFill>
              </a:rPr>
              <a:t>•  15:50  What’s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ROUND THE 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Name · what you sell · one thing to take home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Thirty seconds each — hosts keep time kindly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Listen for someone you want to talk to at lunch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TOPIC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To be agreed with co-hosts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Add the topic, three points and one question for the room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LUNCH &amp; NETWORKING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Conversation starters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What’s selling for you this month?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What’s one tool that saves you time?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What would you change about how you list?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Who here could help with something you’re stuck 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TOPIC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To be agreed with co-hosts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Add the topic, three points and one question for the room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Q&amp;A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Questions for eBay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Anything about selling on eBay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Questions we don’t get to go on the board afterwards — nothing gets lost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SMALL-GROUP SWAPS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Meet three new people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Hosts make the introductions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Swap one tip each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Swap details if you’d like to stay in touch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CD6E6"/>
                </a:solidFill>
              </a:rPr>
              <a:t>WHAT’S 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4F2FF"/>
                </a:solidFill>
              </a:rPr>
              <a:t>Keep the conversation going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The community board: originaltoystore.com — free to join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Thursday afternoon group Zooms through October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Classroom: human in the loop, responsible AI, efficient AI</a:t>
            </a:r>
          </a:p>
          <a:p>
            <a:pPr>
              <a:spcAft>
                <a:spcPts val="1200"/>
              </a:spcAft>
            </a:pPr>
            <a:r>
              <a:rPr sz="2600">
                <a:solidFill>
                  <a:srgbClr val="F4F2FF"/>
                </a:solidFill>
              </a:rPr>
              <a:t>•  The next meet — tell us where and when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B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B6B0D6"/>
                </a:solidFill>
              </a:rPr>
              <a:t>Portsmouth eBay Business Seller Meetup · Thursday 8 October · Holiday Inn Portsmouth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98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1">
                <a:solidFill>
                  <a:srgbClr val="F4F2FF"/>
                </a:solidFill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B6B0D6"/>
                </a:solidFill>
              </a:rPr>
              <a:t>Notes and photos (with permission) will be shared on the board within 48 hours.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